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5999738" cy="35999738"/>
  <p:notesSz cx="6858000" cy="9144000"/>
  <p:defaultTextStyle>
    <a:defPPr>
      <a:defRPr lang="en-US"/>
    </a:defPPr>
    <a:lvl1pPr marL="0" algn="l" defTabSz="4112924" rtl="0" eaLnBrk="1" latinLnBrk="0" hangingPunct="1">
      <a:defRPr sz="8094" kern="1200">
        <a:solidFill>
          <a:schemeClr val="tx1"/>
        </a:solidFill>
        <a:latin typeface="+mn-lt"/>
        <a:ea typeface="+mn-ea"/>
        <a:cs typeface="+mn-cs"/>
      </a:defRPr>
    </a:lvl1pPr>
    <a:lvl2pPr marL="2056464" algn="l" defTabSz="4112924" rtl="0" eaLnBrk="1" latinLnBrk="0" hangingPunct="1">
      <a:defRPr sz="8094" kern="1200">
        <a:solidFill>
          <a:schemeClr val="tx1"/>
        </a:solidFill>
        <a:latin typeface="+mn-lt"/>
        <a:ea typeface="+mn-ea"/>
        <a:cs typeface="+mn-cs"/>
      </a:defRPr>
    </a:lvl2pPr>
    <a:lvl3pPr marL="4112924" algn="l" defTabSz="4112924" rtl="0" eaLnBrk="1" latinLnBrk="0" hangingPunct="1">
      <a:defRPr sz="8094" kern="1200">
        <a:solidFill>
          <a:schemeClr val="tx1"/>
        </a:solidFill>
        <a:latin typeface="+mn-lt"/>
        <a:ea typeface="+mn-ea"/>
        <a:cs typeface="+mn-cs"/>
      </a:defRPr>
    </a:lvl3pPr>
    <a:lvl4pPr marL="6169388" algn="l" defTabSz="4112924" rtl="0" eaLnBrk="1" latinLnBrk="0" hangingPunct="1">
      <a:defRPr sz="8094" kern="1200">
        <a:solidFill>
          <a:schemeClr val="tx1"/>
        </a:solidFill>
        <a:latin typeface="+mn-lt"/>
        <a:ea typeface="+mn-ea"/>
        <a:cs typeface="+mn-cs"/>
      </a:defRPr>
    </a:lvl4pPr>
    <a:lvl5pPr marL="8225853" algn="l" defTabSz="4112924" rtl="0" eaLnBrk="1" latinLnBrk="0" hangingPunct="1">
      <a:defRPr sz="8094" kern="1200">
        <a:solidFill>
          <a:schemeClr val="tx1"/>
        </a:solidFill>
        <a:latin typeface="+mn-lt"/>
        <a:ea typeface="+mn-ea"/>
        <a:cs typeface="+mn-cs"/>
      </a:defRPr>
    </a:lvl5pPr>
    <a:lvl6pPr marL="10282312" algn="l" defTabSz="4112924" rtl="0" eaLnBrk="1" latinLnBrk="0" hangingPunct="1">
      <a:defRPr sz="8094" kern="1200">
        <a:solidFill>
          <a:schemeClr val="tx1"/>
        </a:solidFill>
        <a:latin typeface="+mn-lt"/>
        <a:ea typeface="+mn-ea"/>
        <a:cs typeface="+mn-cs"/>
      </a:defRPr>
    </a:lvl6pPr>
    <a:lvl7pPr marL="12338777" algn="l" defTabSz="4112924" rtl="0" eaLnBrk="1" latinLnBrk="0" hangingPunct="1">
      <a:defRPr sz="8094" kern="1200">
        <a:solidFill>
          <a:schemeClr val="tx1"/>
        </a:solidFill>
        <a:latin typeface="+mn-lt"/>
        <a:ea typeface="+mn-ea"/>
        <a:cs typeface="+mn-cs"/>
      </a:defRPr>
    </a:lvl7pPr>
    <a:lvl8pPr marL="14395241" algn="l" defTabSz="4112924" rtl="0" eaLnBrk="1" latinLnBrk="0" hangingPunct="1">
      <a:defRPr sz="8094" kern="1200">
        <a:solidFill>
          <a:schemeClr val="tx1"/>
        </a:solidFill>
        <a:latin typeface="+mn-lt"/>
        <a:ea typeface="+mn-ea"/>
        <a:cs typeface="+mn-cs"/>
      </a:defRPr>
    </a:lvl8pPr>
    <a:lvl9pPr marL="16451701" algn="l" defTabSz="4112924" rtl="0" eaLnBrk="1" latinLnBrk="0" hangingPunct="1">
      <a:defRPr sz="80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21" d="100"/>
          <a:sy n="21" d="100"/>
        </p:scale>
        <p:origin x="166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81" y="5891626"/>
            <a:ext cx="30599777" cy="12533242"/>
          </a:xfrm>
        </p:spPr>
        <p:txBody>
          <a:bodyPr anchor="b"/>
          <a:lstStyle>
            <a:lvl1pPr algn="ctr">
              <a:defRPr sz="23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18908198"/>
            <a:ext cx="26999804" cy="8691601"/>
          </a:xfrm>
        </p:spPr>
        <p:txBody>
          <a:bodyPr/>
          <a:lstStyle>
            <a:lvl1pPr marL="0" indent="0" algn="ctr">
              <a:buNone/>
              <a:defRPr sz="9449"/>
            </a:lvl1pPr>
            <a:lvl2pPr marL="1799996" indent="0" algn="ctr">
              <a:buNone/>
              <a:defRPr sz="7874"/>
            </a:lvl2pPr>
            <a:lvl3pPr marL="3599993" indent="0" algn="ctr">
              <a:buNone/>
              <a:defRPr sz="7087"/>
            </a:lvl3pPr>
            <a:lvl4pPr marL="5399989" indent="0" algn="ctr">
              <a:buNone/>
              <a:defRPr sz="6299"/>
            </a:lvl4pPr>
            <a:lvl5pPr marL="7199986" indent="0" algn="ctr">
              <a:buNone/>
              <a:defRPr sz="6299"/>
            </a:lvl5pPr>
            <a:lvl6pPr marL="8999982" indent="0" algn="ctr">
              <a:buNone/>
              <a:defRPr sz="6299"/>
            </a:lvl6pPr>
            <a:lvl7pPr marL="10799978" indent="0" algn="ctr">
              <a:buNone/>
              <a:defRPr sz="6299"/>
            </a:lvl7pPr>
            <a:lvl8pPr marL="12599975" indent="0" algn="ctr">
              <a:buNone/>
              <a:defRPr sz="6299"/>
            </a:lvl8pPr>
            <a:lvl9pPr marL="14399971" indent="0" algn="ctr">
              <a:buNone/>
              <a:defRPr sz="62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6F64-5381-4995-A310-2FABD3C1F1E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9E17-EDB4-4353-A53F-6BDBA8E653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823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6F64-5381-4995-A310-2FABD3C1F1E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9E17-EDB4-4353-A53F-6BDBA8E653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84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4" y="1916653"/>
            <a:ext cx="7762444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4" y="1916653"/>
            <a:ext cx="22837334" cy="3050811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6F64-5381-4995-A310-2FABD3C1F1E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9E17-EDB4-4353-A53F-6BDBA8E653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884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6F64-5381-4995-A310-2FABD3C1F1E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9E17-EDB4-4353-A53F-6BDBA8E653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91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4" y="8974945"/>
            <a:ext cx="31049774" cy="14974888"/>
          </a:xfrm>
        </p:spPr>
        <p:txBody>
          <a:bodyPr anchor="b"/>
          <a:lstStyle>
            <a:lvl1pPr>
              <a:defRPr sz="23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4" y="24091502"/>
            <a:ext cx="31049774" cy="7874940"/>
          </a:xfrm>
        </p:spPr>
        <p:txBody>
          <a:bodyPr/>
          <a:lstStyle>
            <a:lvl1pPr marL="0" indent="0">
              <a:buNone/>
              <a:defRPr sz="9449">
                <a:solidFill>
                  <a:schemeClr val="tx1"/>
                </a:solidFill>
              </a:defRPr>
            </a:lvl1pPr>
            <a:lvl2pPr marL="1799996" indent="0">
              <a:buNone/>
              <a:defRPr sz="7874">
                <a:solidFill>
                  <a:schemeClr val="tx1">
                    <a:tint val="75000"/>
                  </a:schemeClr>
                </a:solidFill>
              </a:defRPr>
            </a:lvl2pPr>
            <a:lvl3pPr marL="3599993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3pPr>
            <a:lvl4pPr marL="5399989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4pPr>
            <a:lvl5pPr marL="7199986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5pPr>
            <a:lvl6pPr marL="8999982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6pPr>
            <a:lvl7pPr marL="10799978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7pPr>
            <a:lvl8pPr marL="12599975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8pPr>
            <a:lvl9pPr marL="1439997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6F64-5381-4995-A310-2FABD3C1F1E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9E17-EDB4-4353-A53F-6BDBA8E653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4854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9583264"/>
            <a:ext cx="15299889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9583264"/>
            <a:ext cx="15299889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6F64-5381-4995-A310-2FABD3C1F1E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9E17-EDB4-4353-A53F-6BDBA8E653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7794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1916661"/>
            <a:ext cx="31049774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5" y="8824938"/>
            <a:ext cx="15229574" cy="4324966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5" y="13149904"/>
            <a:ext cx="15229574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9" y="8824938"/>
            <a:ext cx="15304578" cy="4324966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9" y="13149904"/>
            <a:ext cx="15304578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6F64-5381-4995-A310-2FABD3C1F1E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9E17-EDB4-4353-A53F-6BDBA8E653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939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6F64-5381-4995-A310-2FABD3C1F1E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9E17-EDB4-4353-A53F-6BDBA8E653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1262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6F64-5381-4995-A310-2FABD3C1F1E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9E17-EDB4-4353-A53F-6BDBA8E653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843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399982"/>
            <a:ext cx="11610853" cy="839993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5183304"/>
            <a:ext cx="18224867" cy="25583147"/>
          </a:xfrm>
        </p:spPr>
        <p:txBody>
          <a:bodyPr/>
          <a:lstStyle>
            <a:lvl1pPr>
              <a:defRPr sz="12598"/>
            </a:lvl1pPr>
            <a:lvl2pPr>
              <a:defRPr sz="11024"/>
            </a:lvl2pPr>
            <a:lvl3pPr>
              <a:defRPr sz="9449"/>
            </a:lvl3pPr>
            <a:lvl4pPr>
              <a:defRPr sz="7874"/>
            </a:lvl4pPr>
            <a:lvl5pPr>
              <a:defRPr sz="7874"/>
            </a:lvl5pPr>
            <a:lvl6pPr>
              <a:defRPr sz="7874"/>
            </a:lvl6pPr>
            <a:lvl7pPr>
              <a:defRPr sz="7874"/>
            </a:lvl7pPr>
            <a:lvl8pPr>
              <a:defRPr sz="7874"/>
            </a:lvl8pPr>
            <a:lvl9pPr>
              <a:defRPr sz="787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0799922"/>
            <a:ext cx="11610853" cy="20008190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6F64-5381-4995-A310-2FABD3C1F1E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9E17-EDB4-4353-A53F-6BDBA8E653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992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399982"/>
            <a:ext cx="11610853" cy="839993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5183304"/>
            <a:ext cx="18224867" cy="25583147"/>
          </a:xfrm>
        </p:spPr>
        <p:txBody>
          <a:bodyPr anchor="t"/>
          <a:lstStyle>
            <a:lvl1pPr marL="0" indent="0">
              <a:buNone/>
              <a:defRPr sz="12598"/>
            </a:lvl1pPr>
            <a:lvl2pPr marL="1799996" indent="0">
              <a:buNone/>
              <a:defRPr sz="11024"/>
            </a:lvl2pPr>
            <a:lvl3pPr marL="3599993" indent="0">
              <a:buNone/>
              <a:defRPr sz="9449"/>
            </a:lvl3pPr>
            <a:lvl4pPr marL="5399989" indent="0">
              <a:buNone/>
              <a:defRPr sz="7874"/>
            </a:lvl4pPr>
            <a:lvl5pPr marL="7199986" indent="0">
              <a:buNone/>
              <a:defRPr sz="7874"/>
            </a:lvl5pPr>
            <a:lvl6pPr marL="8999982" indent="0">
              <a:buNone/>
              <a:defRPr sz="7874"/>
            </a:lvl6pPr>
            <a:lvl7pPr marL="10799978" indent="0">
              <a:buNone/>
              <a:defRPr sz="7874"/>
            </a:lvl7pPr>
            <a:lvl8pPr marL="12599975" indent="0">
              <a:buNone/>
              <a:defRPr sz="7874"/>
            </a:lvl8pPr>
            <a:lvl9pPr marL="14399971" indent="0">
              <a:buNone/>
              <a:defRPr sz="787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0799922"/>
            <a:ext cx="11610853" cy="20008190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26F64-5381-4995-A310-2FABD3C1F1E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09E17-EDB4-4353-A53F-6BDBA8E653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0269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4982" y="1916661"/>
            <a:ext cx="31049774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9583264"/>
            <a:ext cx="31049774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33366432"/>
            <a:ext cx="8099941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26F64-5381-4995-A310-2FABD3C1F1E5}" type="datetimeFigureOut">
              <a:rPr lang="en-IN" smtClean="0"/>
              <a:t>04-10-2024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33366432"/>
            <a:ext cx="1214991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33366432"/>
            <a:ext cx="8099941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09E17-EDB4-4353-A53F-6BDBA8E653A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101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599993" rtl="0" eaLnBrk="1" latinLnBrk="0" hangingPunct="1">
        <a:lnSpc>
          <a:spcPct val="90000"/>
        </a:lnSpc>
        <a:spcBef>
          <a:spcPct val="0"/>
        </a:spcBef>
        <a:buNone/>
        <a:defRPr sz="173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9998" indent="-899998" algn="l" defTabSz="3599993" rtl="0" eaLnBrk="1" latinLnBrk="0" hangingPunct="1">
        <a:lnSpc>
          <a:spcPct val="90000"/>
        </a:lnSpc>
        <a:spcBef>
          <a:spcPts val="3937"/>
        </a:spcBef>
        <a:buFont typeface="Arial" panose="020B0604020202020204" pitchFamily="34" charset="0"/>
        <a:buChar char="•"/>
        <a:defRPr sz="11024" kern="1200">
          <a:solidFill>
            <a:schemeClr val="tx1"/>
          </a:solidFill>
          <a:latin typeface="+mn-lt"/>
          <a:ea typeface="+mn-ea"/>
          <a:cs typeface="+mn-cs"/>
        </a:defRPr>
      </a:lvl1pPr>
      <a:lvl2pPr marL="2699995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2pPr>
      <a:lvl3pPr marL="4499991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874" kern="1200">
          <a:solidFill>
            <a:schemeClr val="tx1"/>
          </a:solidFill>
          <a:latin typeface="+mn-lt"/>
          <a:ea typeface="+mn-ea"/>
          <a:cs typeface="+mn-cs"/>
        </a:defRPr>
      </a:lvl3pPr>
      <a:lvl4pPr marL="629998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8099984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9899980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169997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3499973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5299969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1pPr>
      <a:lvl2pPr marL="179999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2pPr>
      <a:lvl3pPr marL="3599993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399989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719998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8999982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0799978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2599975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4399971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  <a:alpha val="38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14087978" y="5825277"/>
            <a:ext cx="74885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8000" dirty="0"/>
              <a:t>Paper/Poster  ID: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643304" y="5825277"/>
            <a:ext cx="445506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8000" dirty="0"/>
              <a:t>Discipline: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7279" y="5825277"/>
            <a:ext cx="343805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8000" dirty="0"/>
              <a:t>Stream:</a:t>
            </a:r>
          </a:p>
        </p:txBody>
      </p:sp>
      <p:pic>
        <p:nvPicPr>
          <p:cNvPr id="1026" name="Picture 2" descr="https://lh7-rt.googleusercontent.com/docsz/AD_4nXc1nIpzpD9S3VLs-jpsCtPQGl5H7iZwpHTsmtS_lVKOy8Wr_RQqfPvrXUv92iYnt7OyPsfhvoWIogL6KHu0_qv7xLkyottaiKgYIpsW0-v-hn1K4GA_nkWYzmk2t_imCgwdnBwfTTDLNW6u2PB0X5NXvn03kdwhzSKXniHxRA?key=ZSuKRY81eKUTEVUfLSguK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04800"/>
            <a:ext cx="4789538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206723" y="3537645"/>
            <a:ext cx="235862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/>
              <a:t>Techno Societal 2024</a:t>
            </a:r>
            <a:endParaRPr lang="en-IN" sz="9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19B769-55B4-BE9D-8AD0-4FF09CB594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5738" y="380826"/>
            <a:ext cx="3860800" cy="417559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860801" y="380826"/>
            <a:ext cx="2794288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500" b="1" dirty="0"/>
              <a:t>5</a:t>
            </a:r>
            <a:r>
              <a:rPr lang="en-US" sz="8500" b="1" baseline="30000" dirty="0"/>
              <a:t>th</a:t>
            </a:r>
            <a:r>
              <a:rPr lang="en-US" sz="8500" b="1" dirty="0"/>
              <a:t> International Conference on Advanced Technologies for Societal Applications</a:t>
            </a:r>
            <a:endParaRPr lang="en-IN" sz="8500" dirty="0"/>
          </a:p>
        </p:txBody>
      </p:sp>
    </p:spTree>
    <p:extLst>
      <p:ext uri="{BB962C8B-B14F-4D97-AF65-F5344CB8AC3E}">
        <p14:creationId xmlns:p14="http://schemas.microsoft.com/office/powerpoint/2010/main" val="2450214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21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Amarjit Prakashrao Kene</cp:lastModifiedBy>
  <cp:revision>3</cp:revision>
  <dcterms:created xsi:type="dcterms:W3CDTF">2024-10-04T11:59:16Z</dcterms:created>
  <dcterms:modified xsi:type="dcterms:W3CDTF">2024-10-04T16:19:30Z</dcterms:modified>
</cp:coreProperties>
</file>